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BBF59B8_607F2A64.xml" ContentType="application/vnd.ms-powerpoint.comments+xml"/>
  <Override PartName="/ppt/notesSlides/notesSlide17.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8.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275D_92CE42DF.xml" ContentType="application/vnd.ms-powerpoint.comments+xml"/>
  <Override PartName="/ppt/notesSlides/notesSlide27.xml" ContentType="application/vnd.openxmlformats-officedocument.presentationml.notesSlide+xml"/>
  <Override PartName="/ppt/comments/modernComment_7BBF59BF_0.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39"/>
  </p:notesMasterIdLst>
  <p:sldIdLst>
    <p:sldId id="2076138295" r:id="rId7"/>
    <p:sldId id="2076138301"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298" r:id="rId43"/>
    <p:sldId id="2076138299" r:id="rId44"/>
    <p:sldId id="2076138300" r:id="rId45"/>
    <p:sldId id="1370" r:id="rId46"/>
    <p:sldId id="1841" r:id="rId47"/>
    <p:sldId id="2076138285" r:id="rId48"/>
    <p:sldId id="2076137915" r:id="rId49"/>
    <p:sldId id="2076137912" r:id="rId50"/>
    <p:sldId id="2076137314" r:id="rId51"/>
    <p:sldId id="11931" r:id="rId52"/>
    <p:sldId id="2076137329" r:id="rId53"/>
    <p:sldId id="11933" r:id="rId54"/>
    <p:sldId id="10038" r:id="rId55"/>
    <p:sldId id="11916" r:id="rId56"/>
    <p:sldId id="2076138287" r:id="rId57"/>
    <p:sldId id="4395" r:id="rId58"/>
    <p:sldId id="11917" r:id="rId59"/>
    <p:sldId id="2076138286" r:id="rId60"/>
    <p:sldId id="2076137313" r:id="rId61"/>
    <p:sldId id="2449" r:id="rId62"/>
    <p:sldId id="2076138272" r:id="rId63"/>
    <p:sldId id="2076137913" r:id="rId64"/>
    <p:sldId id="10050" r:id="rId65"/>
    <p:sldId id="10077" r:id="rId66"/>
    <p:sldId id="2076137919" r:id="rId67"/>
    <p:sldId id="2076137914" r:id="rId68"/>
    <p:sldId id="2452" r:id="rId69"/>
    <p:sldId id="330" r:id="rId70"/>
    <p:sldId id="2076137916" r:id="rId71"/>
    <p:sldId id="261" r:id="rId72"/>
    <p:sldId id="262" r:id="rId73"/>
    <p:sldId id="263" r:id="rId74"/>
    <p:sldId id="2076137917" r:id="rId75"/>
    <p:sldId id="2076137920" r:id="rId76"/>
    <p:sldId id="2076137921" r:id="rId77"/>
    <p:sldId id="334" r:id="rId78"/>
    <p:sldId id="2076137918" r:id="rId79"/>
    <p:sldId id="273" r:id="rId80"/>
    <p:sldId id="2076138281" r:id="rId81"/>
    <p:sldId id="2076138273" r:id="rId82"/>
    <p:sldId id="2076138274" r:id="rId83"/>
    <p:sldId id="2076137922" r:id="rId84"/>
    <p:sldId id="11934" r:id="rId85"/>
    <p:sldId id="1387" r:id="rId86"/>
    <p:sldId id="2076138265" r:id="rId87"/>
    <p:sldId id="2076138275" r:id="rId88"/>
    <p:sldId id="258" r:id="rId89"/>
    <p:sldId id="2076137923" r:id="rId90"/>
    <p:sldId id="2076137328" r:id="rId91"/>
    <p:sldId id="2076138277" r:id="rId92"/>
    <p:sldId id="11915" r:id="rId93"/>
    <p:sldId id="2076137924" r:id="rId94"/>
    <p:sldId id="2076138279" r:id="rId95"/>
    <p:sldId id="2076137929" r:id="rId96"/>
    <p:sldId id="2076137742" r:id="rId97"/>
    <p:sldId id="2076137788" r:id="rId98"/>
    <p:sldId id="2076138283" r:id="rId99"/>
    <p:sldId id="2076137743" r:id="rId100"/>
    <p:sldId id="2076137744" r:id="rId101"/>
    <p:sldId id="2076137745" r:id="rId102"/>
    <p:sldId id="2076137746" r:id="rId103"/>
    <p:sldId id="2076137747" r:id="rId104"/>
    <p:sldId id="2076137748" r:id="rId105"/>
    <p:sldId id="2076137749" r:id="rId106"/>
    <p:sldId id="2076137789" r:id="rId107"/>
    <p:sldId id="2076137750" r:id="rId108"/>
    <p:sldId id="2076137752" r:id="rId109"/>
    <p:sldId id="2076137790" r:id="rId110"/>
    <p:sldId id="2076137753" r:id="rId111"/>
    <p:sldId id="2076137823" r:id="rId112"/>
    <p:sldId id="2076137754" r:id="rId113"/>
    <p:sldId id="2076137773" r:id="rId114"/>
    <p:sldId id="2076137925" r:id="rId115"/>
    <p:sldId id="10650" r:id="rId116"/>
    <p:sldId id="257" r:id="rId117"/>
    <p:sldId id="2076137266" r:id="rId118"/>
    <p:sldId id="2076137726" r:id="rId119"/>
    <p:sldId id="2076137722" r:id="rId120"/>
    <p:sldId id="2076137725" r:id="rId121"/>
    <p:sldId id="2076137926" r:id="rId122"/>
    <p:sldId id="2076138282" r:id="rId123"/>
    <p:sldId id="266" r:id="rId124"/>
    <p:sldId id="267" r:id="rId125"/>
    <p:sldId id="9980" r:id="rId126"/>
    <p:sldId id="2076138284" r:id="rId127"/>
    <p:sldId id="268" r:id="rId128"/>
    <p:sldId id="271" r:id="rId129"/>
    <p:sldId id="274" r:id="rId130"/>
    <p:sldId id="2451" r:id="rId131"/>
    <p:sldId id="2076137930" r:id="rId132"/>
    <p:sldId id="2076138280" r:id="rId133"/>
    <p:sldId id="2076138270" r:id="rId134"/>
    <p:sldId id="2076138208" r:id="rId135"/>
    <p:sldId id="2076138271" r:id="rId136"/>
    <p:sldId id="2076138225" r:id="rId137"/>
    <p:sldId id="2076138226"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74148" autoAdjust="0"/>
  </p:normalViewPr>
  <p:slideViewPr>
    <p:cSldViewPr snapToGrid="0">
      <p:cViewPr varScale="1">
        <p:scale>
          <a:sx n="84" d="100"/>
          <a:sy n="84" d="100"/>
        </p:scale>
        <p:origin x="1302" y="96"/>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6/16/2021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46</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52</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64</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72</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6/16/2021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6/16/2021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87</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96</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105</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106</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6/16/2021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FFFFF"/>
                </a:solidFill>
                <a:effectLst/>
                <a:latin typeface="Segoe UI" panose="020B0502040204020203" pitchFamily="34" charset="0"/>
              </a:rPr>
              <a:t>https://www.menti.com/qyh5vjqt8j</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2.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1.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9646 0511</a:t>
            </a:r>
            <a:endParaRPr lang="en-US" dirty="0"/>
          </a:p>
        </p:txBody>
      </p:sp>
      <p:pic>
        <p:nvPicPr>
          <p:cNvPr id="1026" name="Picture 2">
            <a:extLst>
              <a:ext uri="{FF2B5EF4-FFF2-40B4-BE49-F238E27FC236}">
                <a16:creationId xmlns:a16="http://schemas.microsoft.com/office/drawing/2014/main" id="{08A3D663-8CA9-434A-AB94-B10D07CF1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66909"/>
            <a:ext cx="5507737" cy="550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6167</TotalTime>
  <Words>10009</Words>
  <Application>Microsoft Office PowerPoint</Application>
  <PresentationFormat>Widescreen</PresentationFormat>
  <Paragraphs>1623</Paragraphs>
  <Slides>132</Slides>
  <Notes>56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132</vt:i4>
      </vt:variant>
    </vt:vector>
  </HeadingPairs>
  <TitlesOfParts>
    <vt:vector size="149"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167</cp:revision>
  <dcterms:created xsi:type="dcterms:W3CDTF">2020-05-01T23:34:12Z</dcterms:created>
  <dcterms:modified xsi:type="dcterms:W3CDTF">2021-06-16T11:59:30Z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